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EB57-2D65-47A5-A988-FB87C63D5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F1E47-A1C5-45B3-9D8E-B87F91062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C20A4-8CC4-43C9-942F-6F1491F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3775-FA74-44BE-B93E-66253E90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9E1E9-0A5F-4467-8D9B-B8818E21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446B-4B34-4775-BF0F-71DA6CBF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0A275-2258-4921-BCD6-F021527A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055B6-A803-4BF0-A122-25856377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8E6C0-CEC2-4AF1-B93D-BA6C4EF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71E16-B41E-4345-ACDB-61BBBAF3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FABADF-C0B0-43F2-88D7-AD5B30061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BCE31-68A8-4701-A6F6-4AA16093B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F57C-E8A5-475E-840C-86E5174C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3E864-BC0E-4167-A77B-AA893DEF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CB7F0-8BEC-44B7-8AC5-4C64C8ED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398D-9126-4A64-9C41-7F67C67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DF8E-AA40-4012-83D8-8F6C342E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BCE2-C052-4552-ACB6-4DCC13F5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81C2-5E1C-41A5-85C7-7E54F280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D67E-ED8D-4881-A6C2-B48FD81F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6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CE4F-44E0-474C-A5F8-E44C1CB2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8EF87-AB6C-44A2-8968-2F113466E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CD09E-E009-46F5-AED5-BD281281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93AF-201A-434C-8B99-B685D4BA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B918E-CB21-4826-935C-89A26D84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FF75-08B6-4EE2-B984-06DC2E90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B83BF-4427-4275-9387-951446EF3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C1489-39B3-43DD-A168-6EBA28FE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D578D-813F-4EF6-BC58-50BE54A0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5D68-D01F-4F2A-9D3D-D2333041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FD305-E3AD-4A7E-BB98-359184CA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1511-C23D-4B5A-950F-12FAFEAB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98AE0-08E8-491D-93C9-44E436A36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07BBE-AC15-4E2E-942D-3037A699D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9B113-1900-453F-B15C-5B1F546AC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9A388-90D0-4B83-A894-82D25522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76-AF2F-4EC0-9810-690F025A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5B5B1-91E4-4603-9DDF-81919A3F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E8EAE-51AB-4E7C-A8F4-051EE80A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1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9256-8117-4E53-B06E-CE48CD20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B96F6-EF13-423F-947A-410DC0E3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183B5-5849-4EB9-A393-A91DC27A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AE476-FCCD-490C-B16D-59A57914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D8441-41F8-421C-9C02-370FB320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50A5F-770E-427C-A7A0-C2FD436B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275DA-CCF8-4109-A1C8-87442FD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9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D548-8E51-41CE-A217-4C42AF72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A700-D64C-4490-822F-D73AF61E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F79E3-CF0B-4603-B382-4F0B30434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94359-2A5F-4230-A659-DF08A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EE486-B084-4D02-AFED-78D18781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2F288-E098-4A2B-9A6E-7730D2CE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E8BD-F743-425B-A57A-150A5F10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E70E6-1A19-448A-8433-A3C0A8B22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56031-DE56-4E9D-BDFF-645938F5A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A2FF0-AEF0-428A-A523-F0A6F19C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9E5AF-49F7-45B9-8992-CF7CB380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4BCF9-495A-49A5-9D4B-B8887CDB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5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93C27-2BEC-44D1-AA5D-EEAD3CC4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AC9F8-CA8D-47AB-99FA-FC7E25A46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C15BE-D80F-4B89-81B0-80C776734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C14B1-8440-4A8B-9D70-A79699FF1675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8D5-E2B1-4B19-9FCC-667ABD9BE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FC460-FA64-494E-8C6C-62F9743F2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C8145-63E3-4543-9D67-6BAADF20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9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12596-AC83-4A7D-8213-02E68468A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8670" y="2154661"/>
            <a:ext cx="2655591" cy="1146591"/>
          </a:xfrm>
        </p:spPr>
        <p:txBody>
          <a:bodyPr>
            <a:normAutofit/>
          </a:bodyPr>
          <a:lstStyle/>
          <a:p>
            <a:pPr algn="l"/>
            <a:r>
              <a:rPr lang="en-US" sz="66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HYGGE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9849A-1814-4F9D-AE37-036FA38D5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4450074"/>
            <a:ext cx="5252288" cy="2246939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 name: 	</a:t>
            </a:r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Goodfellas</a:t>
            </a: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 members: 	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Apinayan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Mohanathas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Andreea Carst</a:t>
            </a: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Imani Angelo</a:t>
            </a: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Vito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Ilchev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DCFC0-352E-4AAD-B5CF-62D202817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16" y="0"/>
            <a:ext cx="58978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64DD2-1CBD-4812-8C3C-79520168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hygge?</a:t>
            </a:r>
          </a:p>
        </p:txBody>
      </p:sp>
    </p:spTree>
    <p:extLst>
      <p:ext uri="{BB962C8B-B14F-4D97-AF65-F5344CB8AC3E}">
        <p14:creationId xmlns:p14="http://schemas.microsoft.com/office/powerpoint/2010/main" val="175794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aar2-1.fna.fbcdn.net/v/t34.0-12/27157004_2035949389954937_420054856_n.png?oh=9771fb75a3ac9272bd6db2586cee9fba&amp;oe=5A6A4A0B">
            <a:extLst>
              <a:ext uri="{FF2B5EF4-FFF2-40B4-BE49-F238E27FC236}">
                <a16:creationId xmlns:a16="http://schemas.microsoft.com/office/drawing/2014/main" id="{BF614198-0352-4229-967C-5972E8B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7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aar2-1.fna.fbcdn.net/v/t34.0-12/27294791_2035949473288262_985386907_n.png?oh=17c06e4a33ba64ba5f9bc19e746c76c8&amp;oe=5A6A3D0B">
            <a:extLst>
              <a:ext uri="{FF2B5EF4-FFF2-40B4-BE49-F238E27FC236}">
                <a16:creationId xmlns:a16="http://schemas.microsoft.com/office/drawing/2014/main" id="{B5E82E70-019E-44F0-9864-D1C91831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8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aar2-1.fna.fbcdn.net/v/t34.0-12/27044667_2035949386621604_1933812222_n.png?oh=479b81e20c2c32fc7923d209f733e698&amp;oe=5A6A1253">
            <a:extLst>
              <a:ext uri="{FF2B5EF4-FFF2-40B4-BE49-F238E27FC236}">
                <a16:creationId xmlns:a16="http://schemas.microsoft.com/office/drawing/2014/main" id="{F5AEA48C-F2F6-4866-BEBA-CDF441B2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41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1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aar2-1.fna.fbcdn.net/v/t34.0-12/27044528_2035949399954936_1932135886_n.png?oh=a749c1dffdfd7865726c01f920be7bfa&amp;oe=5A6A2B92">
            <a:extLst>
              <a:ext uri="{FF2B5EF4-FFF2-40B4-BE49-F238E27FC236}">
                <a16:creationId xmlns:a16="http://schemas.microsoft.com/office/drawing/2014/main" id="{09D66184-C31D-484B-B8F3-4BF6BB80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36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aar2-1.fna.fbcdn.net/v/t34.0-12/27292459_2035949403288269_1518735609_n.png?oh=f1ac89a4d28d14602efde281e1db824e&amp;oe=5A6A44B9">
            <a:extLst>
              <a:ext uri="{FF2B5EF4-FFF2-40B4-BE49-F238E27FC236}">
                <a16:creationId xmlns:a16="http://schemas.microsoft.com/office/drawing/2014/main" id="{9EE1A13E-ECCF-430E-B282-75D4332C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7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aar2-1.fna.fbcdn.net/v/t34.0-12/27157474_2035949409954935_967644227_n.png?oh=c62d3734f3c831ab4194906d1b6b01cc&amp;oe=5A6A18AA">
            <a:extLst>
              <a:ext uri="{FF2B5EF4-FFF2-40B4-BE49-F238E27FC236}">
                <a16:creationId xmlns:a16="http://schemas.microsoft.com/office/drawing/2014/main" id="{64584F49-0777-46DB-9537-3F2302EB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39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aar2-1.fna.fbcdn.net/v/t34.0-12/27045255_2035949429954933_611976541_n.png?oh=fb13bd0358ef093f29e44aad168f86eb&amp;oe=5A6A0CBB">
            <a:extLst>
              <a:ext uri="{FF2B5EF4-FFF2-40B4-BE49-F238E27FC236}">
                <a16:creationId xmlns:a16="http://schemas.microsoft.com/office/drawing/2014/main" id="{D45C3C77-D770-44C0-9AD7-11E84EC9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1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aar2-1.fna.fbcdn.net/v/t34.0-12/27045041_2035949426621600_32482711_n.png?oh=2cfdcdec3831fd565e36488cb29efaab&amp;oe=5A6A2E83">
            <a:extLst>
              <a:ext uri="{FF2B5EF4-FFF2-40B4-BE49-F238E27FC236}">
                <a16:creationId xmlns:a16="http://schemas.microsoft.com/office/drawing/2014/main" id="{D48F1FE8-D7AA-4C1A-98EE-8645C02BD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22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aar2-1.fna.fbcdn.net/v/t34.0-12/27157639_2035949416621601_1840919180_n.png?oh=b9a30978358db068725496e6ddda97f9&amp;oe=5A6A53CC">
            <a:extLst>
              <a:ext uri="{FF2B5EF4-FFF2-40B4-BE49-F238E27FC236}">
                <a16:creationId xmlns:a16="http://schemas.microsoft.com/office/drawing/2014/main" id="{D94449D0-86FA-4B76-B3A6-2A25E34F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93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1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aar2-1.fna.fbcdn.net/v/t34.0-12/27044629_2035949439954932_2086387960_n.png?oh=92ffcb8d3813ce73835475b584d241a0&amp;oe=5A692BFB">
            <a:extLst>
              <a:ext uri="{FF2B5EF4-FFF2-40B4-BE49-F238E27FC236}">
                <a16:creationId xmlns:a16="http://schemas.microsoft.com/office/drawing/2014/main" id="{F0CF2E9B-77A6-4261-9710-4133F6E2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7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aar2-1.fna.fbcdn.net/v/t34.0-12/27152605_2035949446621598_170931877_n.png?oh=2e922ea8340657d2b8804725479d03e7&amp;oe=5A6A0323">
            <a:extLst>
              <a:ext uri="{FF2B5EF4-FFF2-40B4-BE49-F238E27FC236}">
                <a16:creationId xmlns:a16="http://schemas.microsoft.com/office/drawing/2014/main" id="{696AFC73-5403-432B-AC92-52FCD23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aar2-1.fna.fbcdn.net/v/t34.0-12/27157839_2035949456621597_1192213147_n.png?oh=2853bfe78f65edebdce540f45f690386&amp;oe=5A6A6862">
            <a:extLst>
              <a:ext uri="{FF2B5EF4-FFF2-40B4-BE49-F238E27FC236}">
                <a16:creationId xmlns:a16="http://schemas.microsoft.com/office/drawing/2014/main" id="{56C84143-7A58-44EE-A19D-B518368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289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28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aar2-1.fna.fbcdn.net/v/t34.0-12/27395058_2035949459954930_1425211938_n.png?oh=dff9858cdc3e38391816f552544eecd9&amp;oe=5A6A2138">
            <a:extLst>
              <a:ext uri="{FF2B5EF4-FFF2-40B4-BE49-F238E27FC236}">
                <a16:creationId xmlns:a16="http://schemas.microsoft.com/office/drawing/2014/main" id="{90D39E45-CFDD-476D-BBF3-9E44453E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52" y="0"/>
            <a:ext cx="333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content.faar2-1.fna.fbcdn.net/v/t34.0-12/27153441_2035949469954929_1504137923_n.png?oh=399a7add70c91780c7ed721e578c43d7&amp;oe=5A6943C4">
            <a:extLst>
              <a:ext uri="{FF2B5EF4-FFF2-40B4-BE49-F238E27FC236}">
                <a16:creationId xmlns:a16="http://schemas.microsoft.com/office/drawing/2014/main" id="{4C912177-AC3F-4175-9712-B7A4D1A7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45" y="0"/>
            <a:ext cx="3536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0941C-E66A-4BBB-B3F4-8E5D2EAE6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654" y="0"/>
            <a:ext cx="73297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23923-6995-428E-A04B-8BDB2ECD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Activity</a:t>
            </a:r>
          </a:p>
        </p:txBody>
      </p:sp>
    </p:spTree>
    <p:extLst>
      <p:ext uri="{BB962C8B-B14F-4D97-AF65-F5344CB8AC3E}">
        <p14:creationId xmlns:p14="http://schemas.microsoft.com/office/powerpoint/2010/main" val="353432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516742912">
            <a:hlinkClick r:id="" action="ppaction://media"/>
            <a:extLst>
              <a:ext uri="{FF2B5EF4-FFF2-40B4-BE49-F238E27FC236}">
                <a16:creationId xmlns:a16="http://schemas.microsoft.com/office/drawing/2014/main" id="{2D13A815-3507-4501-9776-E6A0E6C2D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</Words>
  <Application>Microsoft Office PowerPoint</Application>
  <PresentationFormat>Widescreen</PresentationFormat>
  <Paragraphs>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HYGGE</vt:lpstr>
      <vt:lpstr>What is hygge?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Activity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HYGGE</dc:title>
  <dc:creator>Andreea-Lacramioara Carst</dc:creator>
  <cp:lastModifiedBy>Andreea-Lacramioara Carst</cp:lastModifiedBy>
  <cp:revision>4</cp:revision>
  <dcterms:created xsi:type="dcterms:W3CDTF">2018-01-23T20:39:54Z</dcterms:created>
  <dcterms:modified xsi:type="dcterms:W3CDTF">2018-01-23T21:32:23Z</dcterms:modified>
</cp:coreProperties>
</file>